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5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PRESENTED BY: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DEEPIKA M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810021237007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https://github.com/DEEPIKA-810021237007/Naan-Mudhalvan-project</a:t>
            </a:r>
          </a:p>
          <a:p>
            <a:pPr lvl="0">
              <a:spcBef>
                <a:spcPts val="0"/>
              </a:spcBef>
              <a:buSzPts val="2600"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410075" y="3524250"/>
            <a:ext cx="3895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  Link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9;p18"/>
          <p:cNvSpPr txBox="1">
            <a:spLocks/>
          </p:cNvSpPr>
          <p:nvPr/>
        </p:nvSpPr>
        <p:spPr>
          <a:xfrm>
            <a:off x="681584" y="4772068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spcBef>
                <a:spcPts val="0"/>
              </a:spcBef>
              <a:buSzPts val="2600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https://youtu.be/iddelStyN1s?feature=shared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5" name="project demo.rec">
            <a:hlinkClick r:id="" action="ppaction://media"/>
            <a:extLst>
              <a:ext uri="{FF2B5EF4-FFF2-40B4-BE49-F238E27FC236}">
                <a16:creationId xmlns:a16="http://schemas.microsoft.com/office/drawing/2014/main" id="{5739A531-761A-D8D7-39C7-AE0C252860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0" y="1796142"/>
            <a:ext cx="8128000" cy="39125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321</TotalTime>
  <Words>572</Words>
  <Application>Microsoft Office PowerPoint</Application>
  <PresentationFormat>Widescreen</PresentationFormat>
  <Paragraphs>51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DEEPIKA M</cp:lastModifiedBy>
  <cp:revision>13</cp:revision>
  <dcterms:modified xsi:type="dcterms:W3CDTF">2024-04-22T15:58:15Z</dcterms:modified>
</cp:coreProperties>
</file>